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62" r:id="rId3"/>
    <p:sldId id="257" r:id="rId4"/>
    <p:sldId id="274" r:id="rId5"/>
    <p:sldId id="275" r:id="rId6"/>
    <p:sldId id="270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6" r:id="rId15"/>
    <p:sldId id="258" r:id="rId16"/>
    <p:sldId id="283" r:id="rId17"/>
    <p:sldId id="284" r:id="rId18"/>
    <p:sldId id="290" r:id="rId19"/>
    <p:sldId id="289" r:id="rId20"/>
    <p:sldId id="288" r:id="rId21"/>
    <p:sldId id="285" r:id="rId22"/>
    <p:sldId id="265" r:id="rId23"/>
    <p:sldId id="264" r:id="rId24"/>
    <p:sldId id="268" r:id="rId25"/>
    <p:sldId id="267" r:id="rId26"/>
    <p:sldId id="287" r:id="rId27"/>
  </p:sldIdLst>
  <p:sldSz cx="12192000" cy="6858000"/>
  <p:notesSz cx="6858000" cy="9144000"/>
  <p:embeddedFontLst>
    <p:embeddedFont>
      <p:font typeface="Josefin Sans" pitchFamily="2" charset="0"/>
      <p:regular r:id="rId29"/>
      <p:bold r:id="rId30"/>
      <p:italic r:id="rId31"/>
      <p:boldItalic r:id="rId32"/>
    </p:embeddedFont>
    <p:embeddedFont>
      <p:font typeface="Wingdings 3" panose="05040102010807070707" pitchFamily="18" charset="2"/>
      <p:regular r:id="rId33"/>
    </p:embeddedFont>
    <p:embeddedFont>
      <p:font typeface="Trebuchet MS" panose="020B0603020202020204" pitchFamily="34" charset="0"/>
      <p:regular r:id="rId34"/>
      <p:bold r:id="rId35"/>
      <p:italic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67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6499C-F9ED-4C60-AB84-2543E4D8B6B1}" type="datetimeFigureOut">
              <a:rPr lang="es-AR" smtClean="0"/>
              <a:t>26/06/2017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69EBB6-0D04-4CCF-9CB2-13815211ADB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57978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69EBB6-0D04-4CCF-9CB2-13815211ADB5}" type="slidenum">
              <a:rPr lang="es-AR" smtClean="0"/>
              <a:t>26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67527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9F24D0-672E-42E8-99F5-9B030AD15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4539" y="2102610"/>
            <a:ext cx="7766936" cy="1646302"/>
          </a:xfrm>
        </p:spPr>
        <p:txBody>
          <a:bodyPr/>
          <a:lstStyle/>
          <a:p>
            <a:r>
              <a:rPr lang="es-AR" b="1" dirty="0" err="1">
                <a:latin typeface="Josefin Sans" pitchFamily="2" charset="0"/>
                <a:ea typeface="Adobe Song Std L" panose="02020300000000000000" pitchFamily="18" charset="-128"/>
              </a:rPr>
              <a:t>The</a:t>
            </a:r>
            <a:r>
              <a:rPr lang="es-AR" b="1" dirty="0">
                <a:latin typeface="Josefin Sans" pitchFamily="2" charset="0"/>
                <a:ea typeface="Adobe Song Std L" panose="02020300000000000000" pitchFamily="18" charset="-128"/>
              </a:rPr>
              <a:t> </a:t>
            </a:r>
            <a:r>
              <a:rPr lang="es-AR" b="1" dirty="0" err="1">
                <a:latin typeface="Josefin Sans" pitchFamily="2" charset="0"/>
                <a:ea typeface="Adobe Song Std L" panose="02020300000000000000" pitchFamily="18" charset="-128"/>
              </a:rPr>
              <a:t>Movies</a:t>
            </a:r>
            <a:r>
              <a:rPr lang="es-AR" b="1" dirty="0">
                <a:latin typeface="Josefin Sans" pitchFamily="2" charset="0"/>
                <a:ea typeface="Adobe Song Std L" panose="02020300000000000000" pitchFamily="18" charset="-128"/>
              </a:rPr>
              <a:t> </a:t>
            </a:r>
            <a:r>
              <a:rPr lang="es-AR" b="1" dirty="0" err="1">
                <a:latin typeface="Josefin Sans" pitchFamily="2" charset="0"/>
                <a:ea typeface="Adobe Song Std L" panose="02020300000000000000" pitchFamily="18" charset="-128"/>
              </a:rPr>
              <a:t>of</a:t>
            </a:r>
            <a:r>
              <a:rPr lang="es-AR" b="1" dirty="0">
                <a:latin typeface="Josefin Sans" pitchFamily="2" charset="0"/>
                <a:ea typeface="Adobe Song Std L" panose="02020300000000000000" pitchFamily="18" charset="-128"/>
              </a:rPr>
              <a:t> </a:t>
            </a:r>
            <a:r>
              <a:rPr lang="es-AR" b="1" dirty="0" err="1">
                <a:latin typeface="Josefin Sans" pitchFamily="2" charset="0"/>
                <a:ea typeface="Adobe Song Std L" panose="02020300000000000000" pitchFamily="18" charset="-128"/>
              </a:rPr>
              <a:t>our</a:t>
            </a:r>
            <a:r>
              <a:rPr lang="es-AR" b="1" dirty="0">
                <a:latin typeface="Josefin Sans" pitchFamily="2" charset="0"/>
                <a:ea typeface="Adobe Song Std L" panose="02020300000000000000" pitchFamily="18" charset="-128"/>
              </a:rPr>
              <a:t> </a:t>
            </a:r>
            <a:r>
              <a:rPr lang="es-AR" b="1" dirty="0" err="1">
                <a:latin typeface="Josefin Sans" pitchFamily="2" charset="0"/>
                <a:ea typeface="Adobe Song Std L" panose="02020300000000000000" pitchFamily="18" charset="-128"/>
              </a:rPr>
              <a:t>Lives</a:t>
            </a:r>
            <a:br>
              <a:rPr lang="es-AR" b="1" dirty="0">
                <a:latin typeface="Josefin Sans" pitchFamily="2" charset="0"/>
                <a:ea typeface="Adobe Song Std L" panose="02020300000000000000" pitchFamily="18" charset="-128"/>
              </a:rPr>
            </a:br>
            <a:endParaRPr lang="es-AR" b="1" dirty="0">
              <a:latin typeface="Josefin Sans" pitchFamily="2" charset="0"/>
              <a:ea typeface="Adobe Song Std L" panose="02020300000000000000" pitchFamily="18" charset="-128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46225F5-E3F7-43F9-951E-751E694BE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864565"/>
            <a:ext cx="7766936" cy="1096899"/>
          </a:xfrm>
        </p:spPr>
        <p:txBody>
          <a:bodyPr/>
          <a:lstStyle/>
          <a:p>
            <a:r>
              <a:rPr lang="es-ES" dirty="0"/>
              <a:t>Alejandro Barsotti</a:t>
            </a:r>
          </a:p>
          <a:p>
            <a:r>
              <a:rPr lang="es-ES" dirty="0"/>
              <a:t>Wendy </a:t>
            </a:r>
            <a:r>
              <a:rPr lang="es-ES" dirty="0" err="1"/>
              <a:t>Sclerandi</a:t>
            </a:r>
            <a:endParaRPr lang="es-AR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D99D368-CD09-4F15-B680-D541C4611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3333" y="4271300"/>
            <a:ext cx="1771678" cy="2145393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5" name="Subtítulo 2">
            <a:extLst>
              <a:ext uri="{FF2B5EF4-FFF2-40B4-BE49-F238E27FC236}">
                <a16:creationId xmlns:a16="http://schemas.microsoft.com/office/drawing/2014/main" id="{0FB3B119-A45D-46D3-A115-AEF15F9CEB0B}"/>
              </a:ext>
            </a:extLst>
          </p:cNvPr>
          <p:cNvSpPr txBox="1">
            <a:spLocks/>
          </p:cNvSpPr>
          <p:nvPr/>
        </p:nvSpPr>
        <p:spPr>
          <a:xfrm>
            <a:off x="1334539" y="2943182"/>
            <a:ext cx="7766936" cy="5484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tx1"/>
                </a:solidFill>
              </a:rPr>
              <a:t>https://moviesofourlives.herokuapp.com/</a:t>
            </a:r>
          </a:p>
        </p:txBody>
      </p:sp>
    </p:spTree>
    <p:extLst>
      <p:ext uri="{BB962C8B-B14F-4D97-AF65-F5344CB8AC3E}">
        <p14:creationId xmlns:p14="http://schemas.microsoft.com/office/powerpoint/2010/main" val="8087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2BECC81-6E40-4394-B937-37ED1F96A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92778" y="0"/>
            <a:ext cx="15777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3110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011866-52C0-4DA7-8D6B-33AC88A7E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latin typeface="Josefin Sans" pitchFamily="2" charset="0"/>
              </a:rPr>
              <a:t>Características</a:t>
            </a:r>
            <a:endParaRPr lang="es-AR" b="1" dirty="0">
              <a:latin typeface="Josefin Sans" pitchFamily="2" charset="0"/>
            </a:endParaRP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804A935E-6999-4299-8470-F9FA12995CD8}"/>
              </a:ext>
            </a:extLst>
          </p:cNvPr>
          <p:cNvSpPr txBox="1">
            <a:spLocks/>
          </p:cNvSpPr>
          <p:nvPr/>
        </p:nvSpPr>
        <p:spPr>
          <a:xfrm>
            <a:off x="677334" y="1330432"/>
            <a:ext cx="3032024" cy="6258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dirty="0">
                <a:latin typeface="Josefin Sans" pitchFamily="2" charset="0"/>
              </a:rPr>
              <a:t>Detalle de lista</a:t>
            </a:r>
            <a:endParaRPr lang="es-AR" sz="3200" dirty="0">
              <a:latin typeface="Josefin Sans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2A46C52-0C66-4574-AA94-58EAEA78E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373" y="2179673"/>
            <a:ext cx="7248739" cy="410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8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2774D5C-D248-472B-9222-35D394B1D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0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23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12104A4-749B-4E5E-A7AC-5C2E4FF02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0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81972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011866-52C0-4DA7-8D6B-33AC88A7E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latin typeface="Josefin Sans" pitchFamily="2" charset="0"/>
              </a:rPr>
              <a:t>Funcionalidades</a:t>
            </a:r>
            <a:endParaRPr lang="es-AR" b="1" dirty="0">
              <a:latin typeface="Josefin Sans" pitchFamily="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CF65B2-5B4F-4034-B058-1F322157C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4413" y="1190847"/>
            <a:ext cx="8596668" cy="542508"/>
          </a:xfrm>
        </p:spPr>
        <p:txBody>
          <a:bodyPr>
            <a:noAutofit/>
          </a:bodyPr>
          <a:lstStyle/>
          <a:p>
            <a:pPr lvl="0"/>
            <a:r>
              <a:rPr lang="es-AR" dirty="0"/>
              <a:t>Agregar contenido a favoritos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4C95E7B-7BEF-49DB-A091-F623AC442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982" y="1733354"/>
            <a:ext cx="2381250" cy="9525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4975243-11AB-46F6-9686-8D621D12B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896" y="5541896"/>
            <a:ext cx="3695700" cy="9525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9700051-6E94-4F2F-908E-2225CD671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226" y="3278112"/>
            <a:ext cx="5071039" cy="1673443"/>
          </a:xfrm>
          <a:prstGeom prst="rect">
            <a:avLst/>
          </a:prstGeom>
        </p:spPr>
      </p:pic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DA3F5116-D3D7-490D-97E6-640BA7EEBB90}"/>
              </a:ext>
            </a:extLst>
          </p:cNvPr>
          <p:cNvSpPr txBox="1">
            <a:spLocks/>
          </p:cNvSpPr>
          <p:nvPr/>
        </p:nvSpPr>
        <p:spPr>
          <a:xfrm>
            <a:off x="964411" y="2785730"/>
            <a:ext cx="8596668" cy="7761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Etiquetar contenido</a:t>
            </a:r>
            <a:endParaRPr lang="es-AR" dirty="0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935BBB12-B94B-46E4-A962-693E20355394}"/>
              </a:ext>
            </a:extLst>
          </p:cNvPr>
          <p:cNvSpPr txBox="1">
            <a:spLocks/>
          </p:cNvSpPr>
          <p:nvPr/>
        </p:nvSpPr>
        <p:spPr>
          <a:xfrm>
            <a:off x="964411" y="5209997"/>
            <a:ext cx="8596668" cy="9037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Valorar contenido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11818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011866-52C0-4DA7-8D6B-33AC88A7E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latin typeface="Josefin Sans" pitchFamily="2" charset="0"/>
              </a:rPr>
              <a:t>Funcionalidades</a:t>
            </a:r>
            <a:endParaRPr lang="es-AR" b="1" dirty="0">
              <a:latin typeface="Josefin Sans" pitchFamily="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CF65B2-5B4F-4034-B058-1F322157C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7575"/>
            <a:ext cx="8596668" cy="4378234"/>
          </a:xfrm>
        </p:spPr>
        <p:txBody>
          <a:bodyPr>
            <a:noAutofit/>
          </a:bodyPr>
          <a:lstStyle/>
          <a:p>
            <a:pPr lvl="0">
              <a:lnSpc>
                <a:spcPct val="150000"/>
              </a:lnSpc>
            </a:pPr>
            <a:r>
              <a:rPr lang="es-AR" dirty="0"/>
              <a:t>Enlace entre el contenido y las películas o series a las que referencia</a:t>
            </a:r>
          </a:p>
        </p:txBody>
      </p:sp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3258F02A-B372-4D5D-B9E9-A49DB407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122" y="2152191"/>
            <a:ext cx="7655091" cy="377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5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011866-52C0-4DA7-8D6B-33AC88A7E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latin typeface="Josefin Sans" pitchFamily="2" charset="0"/>
              </a:rPr>
              <a:t>Características</a:t>
            </a:r>
            <a:endParaRPr lang="es-AR" b="1" dirty="0">
              <a:latin typeface="Josefin Sans" pitchFamily="2" charset="0"/>
            </a:endParaRP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804A935E-6999-4299-8470-F9FA12995CD8}"/>
              </a:ext>
            </a:extLst>
          </p:cNvPr>
          <p:cNvSpPr txBox="1">
            <a:spLocks/>
          </p:cNvSpPr>
          <p:nvPr/>
        </p:nvSpPr>
        <p:spPr>
          <a:xfrm>
            <a:off x="677334" y="1330432"/>
            <a:ext cx="3032024" cy="6258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dirty="0">
                <a:latin typeface="Josefin Sans" pitchFamily="2" charset="0"/>
              </a:rPr>
              <a:t>Mi Contenido</a:t>
            </a:r>
            <a:endParaRPr lang="es-AR" sz="3200" dirty="0">
              <a:latin typeface="Josefin Sans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0089F1F-A115-449E-B9B9-5D064D18D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19" y="1930400"/>
            <a:ext cx="7522007" cy="426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5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0AE83E9-4509-42DF-93C4-0CF6D3FB9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1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185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011866-52C0-4DA7-8D6B-33AC88A7E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latin typeface="Josefin Sans" pitchFamily="2" charset="0"/>
              </a:rPr>
              <a:t>Características</a:t>
            </a:r>
            <a:endParaRPr lang="es-AR" b="1" dirty="0">
              <a:latin typeface="Josefin Sans" pitchFamily="2" charset="0"/>
            </a:endParaRP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804A935E-6999-4299-8470-F9FA12995CD8}"/>
              </a:ext>
            </a:extLst>
          </p:cNvPr>
          <p:cNvSpPr txBox="1">
            <a:spLocks/>
          </p:cNvSpPr>
          <p:nvPr/>
        </p:nvSpPr>
        <p:spPr>
          <a:xfrm>
            <a:off x="677334" y="1330432"/>
            <a:ext cx="3737648" cy="6258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dirty="0">
                <a:latin typeface="Josefin Sans" pitchFamily="2" charset="0"/>
              </a:rPr>
              <a:t>Panel de Moderación</a:t>
            </a:r>
            <a:endParaRPr lang="es-AR" sz="3200" dirty="0">
              <a:latin typeface="Josefin Sans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9910813-AA5E-4FBE-A755-E48FE73EC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033733"/>
            <a:ext cx="8512002" cy="275221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8A7F4C0-64B7-4731-9AEC-FA7F870A29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190"/>
          <a:stretch/>
        </p:blipFill>
        <p:spPr>
          <a:xfrm>
            <a:off x="762000" y="4953936"/>
            <a:ext cx="8512002" cy="123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0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011866-52C0-4DA7-8D6B-33AC88A7E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latin typeface="Josefin Sans" pitchFamily="2" charset="0"/>
              </a:rPr>
              <a:t>Características</a:t>
            </a:r>
            <a:endParaRPr lang="es-AR" b="1" dirty="0">
              <a:latin typeface="Josefin Sans" pitchFamily="2" charset="0"/>
            </a:endParaRP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804A935E-6999-4299-8470-F9FA12995CD8}"/>
              </a:ext>
            </a:extLst>
          </p:cNvPr>
          <p:cNvSpPr txBox="1">
            <a:spLocks/>
          </p:cNvSpPr>
          <p:nvPr/>
        </p:nvSpPr>
        <p:spPr>
          <a:xfrm>
            <a:off x="677334" y="1330432"/>
            <a:ext cx="3032024" cy="6258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dirty="0">
                <a:latin typeface="Josefin Sans" pitchFamily="2" charset="0"/>
              </a:rPr>
              <a:t>API REST</a:t>
            </a:r>
            <a:endParaRPr lang="es-AR" sz="3200" dirty="0">
              <a:latin typeface="Josefin Sans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AEAE6E8-4B6A-4813-AC92-66B7E4B304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714"/>
          <a:stretch/>
        </p:blipFill>
        <p:spPr>
          <a:xfrm>
            <a:off x="813449" y="2161017"/>
            <a:ext cx="7772090" cy="371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C5EE9B-F739-4875-A6CB-607BBCA59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latin typeface="Josefin Sans" pitchFamily="2" charset="0"/>
              </a:rPr>
              <a:t>Introducción</a:t>
            </a:r>
            <a:endParaRPr lang="es-AR" b="1" dirty="0">
              <a:latin typeface="Josefin Sans" pitchFamily="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73E530-D4CA-42F5-B28B-58D24D35A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65698"/>
            <a:ext cx="8596668" cy="388077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s-AR" dirty="0"/>
              <a:t>El sitio persigue la finalidad de ser una solución integral para compartir una gran variedad de material acerca de películas y series, conectando a las personas interesadas en esta temática, y ayudándolas a encontrar distintos puntos de vista, opiniones, críticas y ayuda.</a:t>
            </a:r>
          </a:p>
          <a:p>
            <a:pPr>
              <a:lnSpc>
                <a:spcPct val="150000"/>
              </a:lnSpc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34711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1E68385-8A46-4742-8237-1F6DEE654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161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41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8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6.5037 L 0 -5.80069 L 0 -4.70046 L 0 -3.6699 L 0 -2.7824 L 0 -1.89444 L 0 -0.94143 L 0 -2.96296E-6 " pathEditMode="fixed" rAng="0" ptsTypes="AAAAAAAA">
                                      <p:cBhvr>
                                        <p:cTn id="6" dur="25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7" y="32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011866-52C0-4DA7-8D6B-33AC88A7E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latin typeface="Josefin Sans" pitchFamily="2" charset="0"/>
              </a:rPr>
              <a:t>Características</a:t>
            </a:r>
            <a:endParaRPr lang="es-AR" b="1" dirty="0">
              <a:latin typeface="Josefin Sans" pitchFamily="2" charset="0"/>
            </a:endParaRP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804A935E-6999-4299-8470-F9FA12995CD8}"/>
              </a:ext>
            </a:extLst>
          </p:cNvPr>
          <p:cNvSpPr txBox="1">
            <a:spLocks/>
          </p:cNvSpPr>
          <p:nvPr/>
        </p:nvSpPr>
        <p:spPr>
          <a:xfrm>
            <a:off x="677334" y="1330432"/>
            <a:ext cx="3032024" cy="6258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dirty="0">
                <a:latin typeface="Josefin Sans" pitchFamily="2" charset="0"/>
              </a:rPr>
              <a:t>Perfil de Usuario</a:t>
            </a:r>
            <a:endParaRPr lang="es-AR" sz="3200" dirty="0">
              <a:latin typeface="Josefin Sans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48DAF9C-2D3B-4094-82AE-9042B4D2FB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454"/>
          <a:stretch/>
        </p:blipFill>
        <p:spPr>
          <a:xfrm>
            <a:off x="677333" y="1956278"/>
            <a:ext cx="8596669" cy="339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27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011866-52C0-4DA7-8D6B-33AC88A7E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 b="1" dirty="0">
                <a:latin typeface="Josefin Sans" pitchFamily="2" charset="0"/>
              </a:rPr>
              <a:t>Tecnologías</a:t>
            </a:r>
            <a:endParaRPr lang="es-AR" b="1" dirty="0">
              <a:latin typeface="Josefin Sans" pitchFamily="2" charset="0"/>
            </a:endParaRPr>
          </a:p>
        </p:txBody>
      </p:sp>
      <p:pic>
        <p:nvPicPr>
          <p:cNvPr id="2050" name="Picture 2" descr="Django REST Framework">
            <a:extLst>
              <a:ext uri="{FF2B5EF4-FFF2-40B4-BE49-F238E27FC236}">
                <a16:creationId xmlns:a16="http://schemas.microsoft.com/office/drawing/2014/main" id="{698FB570-43C8-4C43-B376-621F64E3D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375" y="5210354"/>
            <a:ext cx="2781802" cy="122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para django python">
            <a:extLst>
              <a:ext uri="{FF2B5EF4-FFF2-40B4-BE49-F238E27FC236}">
                <a16:creationId xmlns:a16="http://schemas.microsoft.com/office/drawing/2014/main" id="{72A9A296-B9B6-4911-B7D8-ABD765469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775" y="3321170"/>
            <a:ext cx="2583028" cy="89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para python">
            <a:extLst>
              <a:ext uri="{FF2B5EF4-FFF2-40B4-BE49-F238E27FC236}">
                <a16:creationId xmlns:a16="http://schemas.microsoft.com/office/drawing/2014/main" id="{9AA034BD-BD15-424C-83FD-3286DA6C7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739" y="2855343"/>
            <a:ext cx="1590636" cy="159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sultado de imagen para bootstrap 3">
            <a:extLst>
              <a:ext uri="{FF2B5EF4-FFF2-40B4-BE49-F238E27FC236}">
                <a16:creationId xmlns:a16="http://schemas.microsoft.com/office/drawing/2014/main" id="{D5D7F8BD-1DCA-4ABA-8348-EDDCBD6894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0" t="6562" r="20692" b="64629"/>
          <a:stretch/>
        </p:blipFill>
        <p:spPr bwMode="auto">
          <a:xfrm>
            <a:off x="3763657" y="1408523"/>
            <a:ext cx="2700068" cy="74091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sultado de imagen para html 5">
            <a:extLst>
              <a:ext uri="{FF2B5EF4-FFF2-40B4-BE49-F238E27FC236}">
                <a16:creationId xmlns:a16="http://schemas.microsoft.com/office/drawing/2014/main" id="{C675F65D-2FA0-449F-BAAC-118F98417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428" y="4195047"/>
            <a:ext cx="1645036" cy="164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sultado de imagen para css 3">
            <a:extLst>
              <a:ext uri="{FF2B5EF4-FFF2-40B4-BE49-F238E27FC236}">
                <a16:creationId xmlns:a16="http://schemas.microsoft.com/office/drawing/2014/main" id="{262BE1FD-439A-4764-B4A1-06E87950A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2220893"/>
            <a:ext cx="1534064" cy="153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Resultado de imagen para jquery">
            <a:extLst>
              <a:ext uri="{FF2B5EF4-FFF2-40B4-BE49-F238E27FC236}">
                <a16:creationId xmlns:a16="http://schemas.microsoft.com/office/drawing/2014/main" id="{4E581CCB-82B5-41EC-BE05-D7A6491DB7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72" b="22067"/>
          <a:stretch/>
        </p:blipFill>
        <p:spPr bwMode="auto">
          <a:xfrm>
            <a:off x="7021902" y="2329334"/>
            <a:ext cx="2766563" cy="79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Resultado de imagen para heroku">
            <a:extLst>
              <a:ext uri="{FF2B5EF4-FFF2-40B4-BE49-F238E27FC236}">
                <a16:creationId xmlns:a16="http://schemas.microsoft.com/office/drawing/2014/main" id="{C5922C86-BFBB-4411-A619-0E631E6FC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79" y="4591669"/>
            <a:ext cx="3690815" cy="155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02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011866-52C0-4DA7-8D6B-33AC88A7E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latin typeface="Josefin Sans" pitchFamily="2" charset="0"/>
              </a:rPr>
              <a:t>Desafíos técnicos</a:t>
            </a:r>
            <a:endParaRPr lang="es-AR" b="1" dirty="0">
              <a:latin typeface="Josefin Sans" pitchFamily="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CF65B2-5B4F-4034-B058-1F322157C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545" y="1447321"/>
            <a:ext cx="8596668" cy="3880773"/>
          </a:xfrm>
        </p:spPr>
        <p:txBody>
          <a:bodyPr/>
          <a:lstStyle/>
          <a:p>
            <a:pPr lvl="0"/>
            <a:r>
              <a:rPr lang="es-AR" dirty="0"/>
              <a:t>Comentarios y respuestas anidadas</a:t>
            </a:r>
          </a:p>
          <a:p>
            <a:pPr lvl="0"/>
            <a:r>
              <a:rPr lang="es-AR" dirty="0"/>
              <a:t>Enlace de contenido con películas y series</a:t>
            </a:r>
          </a:p>
          <a:p>
            <a:pPr lvl="0"/>
            <a:r>
              <a:rPr lang="es-AR" dirty="0"/>
              <a:t>Redacción de posts potente y personalizable</a:t>
            </a:r>
          </a:p>
          <a:p>
            <a:pPr lvl="0"/>
            <a:r>
              <a:rPr lang="es-AR" dirty="0"/>
              <a:t>Sistema de valoración de contenido</a:t>
            </a:r>
          </a:p>
          <a:p>
            <a:pPr lvl="0"/>
            <a:r>
              <a:rPr lang="es-ES" dirty="0"/>
              <a:t>A</a:t>
            </a:r>
            <a:r>
              <a:rPr lang="es-AR" dirty="0"/>
              <a:t>PI REST</a:t>
            </a:r>
          </a:p>
          <a:p>
            <a:endParaRPr lang="es-AR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30C972D0-1D2B-4EB8-9A76-F973AF17DF06}"/>
              </a:ext>
            </a:extLst>
          </p:cNvPr>
          <p:cNvSpPr txBox="1">
            <a:spLocks/>
          </p:cNvSpPr>
          <p:nvPr/>
        </p:nvSpPr>
        <p:spPr>
          <a:xfrm>
            <a:off x="1203545" y="5004278"/>
            <a:ext cx="8596668" cy="1549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s-AR" dirty="0"/>
              <a:t>Sistema de denuncias y </a:t>
            </a:r>
            <a:r>
              <a:rPr lang="es-AR" dirty="0" err="1"/>
              <a:t>baneos</a:t>
            </a:r>
            <a:endParaRPr lang="es-AR" dirty="0"/>
          </a:p>
          <a:p>
            <a:r>
              <a:rPr lang="es-AR" dirty="0"/>
              <a:t>Diseño atractivo pero simple</a:t>
            </a:r>
          </a:p>
          <a:p>
            <a:pPr>
              <a:lnSpc>
                <a:spcPct val="150000"/>
              </a:lnSpc>
            </a:pPr>
            <a:endParaRPr lang="es-A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C3B9689-8261-492A-AC15-D9335E08D3E7}"/>
              </a:ext>
            </a:extLst>
          </p:cNvPr>
          <p:cNvSpPr txBox="1">
            <a:spLocks/>
          </p:cNvSpPr>
          <p:nvPr/>
        </p:nvSpPr>
        <p:spPr>
          <a:xfrm>
            <a:off x="677334" y="4261449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b="1" dirty="0">
                <a:latin typeface="Josefin Sans" pitchFamily="2" charset="0"/>
              </a:rPr>
              <a:t>Desafíos no técnicos</a:t>
            </a:r>
            <a:endParaRPr lang="es-AR" b="1" dirty="0">
              <a:latin typeface="Josefi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2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011866-52C0-4DA7-8D6B-33AC88A7E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latin typeface="Josefin Sans" pitchFamily="2" charset="0"/>
              </a:rPr>
              <a:t>Aprendimos…</a:t>
            </a:r>
            <a:endParaRPr lang="es-AR" b="1" dirty="0">
              <a:latin typeface="Josefin Sans" pitchFamily="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CF65B2-5B4F-4034-B058-1F322157C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258" y="2428007"/>
            <a:ext cx="8596668" cy="3041139"/>
          </a:xfrm>
        </p:spPr>
        <p:txBody>
          <a:bodyPr numCol="2">
            <a:normAutofit/>
          </a:bodyPr>
          <a:lstStyle/>
          <a:p>
            <a:pPr>
              <a:lnSpc>
                <a:spcPct val="200000"/>
              </a:lnSpc>
            </a:pPr>
            <a:r>
              <a:rPr lang="es-ES" sz="2000" dirty="0"/>
              <a:t>Python</a:t>
            </a:r>
          </a:p>
          <a:p>
            <a:pPr>
              <a:lnSpc>
                <a:spcPct val="200000"/>
              </a:lnSpc>
            </a:pPr>
            <a:r>
              <a:rPr lang="es-ES" sz="2000" dirty="0"/>
              <a:t>Django</a:t>
            </a:r>
          </a:p>
          <a:p>
            <a:pPr>
              <a:lnSpc>
                <a:spcPct val="200000"/>
              </a:lnSpc>
            </a:pPr>
            <a:r>
              <a:rPr lang="es-ES" sz="2000" dirty="0"/>
              <a:t>HTML</a:t>
            </a:r>
          </a:p>
          <a:p>
            <a:pPr>
              <a:lnSpc>
                <a:spcPct val="200000"/>
              </a:lnSpc>
            </a:pPr>
            <a:r>
              <a:rPr lang="es-ES" sz="2000" dirty="0"/>
              <a:t>CSS</a:t>
            </a:r>
          </a:p>
          <a:p>
            <a:pPr>
              <a:lnSpc>
                <a:spcPct val="200000"/>
              </a:lnSpc>
            </a:pPr>
            <a:r>
              <a:rPr lang="es-ES" sz="2000" dirty="0" err="1"/>
              <a:t>Javascript</a:t>
            </a:r>
            <a:endParaRPr lang="es-ES" sz="2000" dirty="0"/>
          </a:p>
          <a:p>
            <a:pPr>
              <a:lnSpc>
                <a:spcPct val="200000"/>
              </a:lnSpc>
            </a:pPr>
            <a:r>
              <a:rPr lang="es-ES" sz="2000" dirty="0"/>
              <a:t>API REST</a:t>
            </a:r>
          </a:p>
          <a:p>
            <a:pPr>
              <a:lnSpc>
                <a:spcPct val="200000"/>
              </a:lnSpc>
            </a:pPr>
            <a:r>
              <a:rPr lang="es-ES" sz="2000" dirty="0"/>
              <a:t>GIT</a:t>
            </a:r>
          </a:p>
          <a:p>
            <a:pPr>
              <a:lnSpc>
                <a:spcPct val="200000"/>
              </a:lnSpc>
            </a:pPr>
            <a:r>
              <a:rPr lang="es-ES" sz="2000" dirty="0"/>
              <a:t>Trabajo en equipo</a:t>
            </a:r>
            <a:endParaRPr lang="es-AR" sz="2000" dirty="0"/>
          </a:p>
        </p:txBody>
      </p:sp>
      <p:pic>
        <p:nvPicPr>
          <p:cNvPr id="3074" name="Picture 2" descr="Resultado de imagen para emoji nerd">
            <a:extLst>
              <a:ext uri="{FF2B5EF4-FFF2-40B4-BE49-F238E27FC236}">
                <a16:creationId xmlns:a16="http://schemas.microsoft.com/office/drawing/2014/main" id="{3D01D6C7-D57A-41F5-8B33-583A24410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015" y="475413"/>
            <a:ext cx="1454987" cy="145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44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011866-52C0-4DA7-8D6B-33AC88A7E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latin typeface="Josefin Sans" pitchFamily="2" charset="0"/>
              </a:rPr>
              <a:t>No llegamos…</a:t>
            </a:r>
            <a:endParaRPr lang="es-AR" b="1" dirty="0">
              <a:latin typeface="Josefin Sans" pitchFamily="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CF65B2-5B4F-4034-B058-1F322157C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3930" y="1919857"/>
            <a:ext cx="8596668" cy="4332377"/>
          </a:xfrm>
        </p:spPr>
        <p:txBody>
          <a:bodyPr>
            <a:normAutofit fontScale="92500" lnSpcReduction="10000"/>
          </a:bodyPr>
          <a:lstStyle/>
          <a:p>
            <a:pPr lvl="0">
              <a:lnSpc>
                <a:spcPct val="200000"/>
              </a:lnSpc>
            </a:pPr>
            <a:r>
              <a:rPr lang="es-AR" dirty="0"/>
              <a:t>Sistema de notificaciones</a:t>
            </a:r>
          </a:p>
          <a:p>
            <a:pPr lvl="0">
              <a:lnSpc>
                <a:spcPct val="200000"/>
              </a:lnSpc>
            </a:pPr>
            <a:r>
              <a:rPr lang="es-AR" dirty="0"/>
              <a:t>Encuestas</a:t>
            </a:r>
          </a:p>
          <a:p>
            <a:pPr lvl="0">
              <a:lnSpc>
                <a:spcPct val="200000"/>
              </a:lnSpc>
            </a:pPr>
            <a:r>
              <a:rPr lang="es-ES" dirty="0"/>
              <a:t>Componente para recorte de imágenes</a:t>
            </a:r>
            <a:endParaRPr lang="es-AR" dirty="0"/>
          </a:p>
          <a:p>
            <a:pPr lvl="0">
              <a:lnSpc>
                <a:spcPct val="200000"/>
              </a:lnSpc>
            </a:pPr>
            <a:r>
              <a:rPr lang="es-AR" dirty="0"/>
              <a:t>Registro de contenido ya visto</a:t>
            </a:r>
          </a:p>
          <a:p>
            <a:pPr lvl="0">
              <a:lnSpc>
                <a:spcPct val="200000"/>
              </a:lnSpc>
            </a:pPr>
            <a:r>
              <a:rPr lang="es-AR" dirty="0"/>
              <a:t>Filtros/Búsqueda avanzada</a:t>
            </a:r>
          </a:p>
          <a:p>
            <a:pPr lvl="0">
              <a:lnSpc>
                <a:spcPct val="200000"/>
              </a:lnSpc>
            </a:pPr>
            <a:r>
              <a:rPr lang="es-AR" dirty="0"/>
              <a:t>Conexión con redes sociales</a:t>
            </a:r>
          </a:p>
          <a:p>
            <a:pPr lvl="0">
              <a:lnSpc>
                <a:spcPct val="200000"/>
              </a:lnSpc>
            </a:pPr>
            <a:r>
              <a:rPr lang="es-AR" dirty="0" err="1"/>
              <a:t>Tests</a:t>
            </a:r>
            <a:endParaRPr lang="es-AR" dirty="0"/>
          </a:p>
        </p:txBody>
      </p:sp>
      <p:pic>
        <p:nvPicPr>
          <p:cNvPr id="4098" name="Picture 2" descr="Resultado de imagen para emoji triste">
            <a:extLst>
              <a:ext uri="{FF2B5EF4-FFF2-40B4-BE49-F238E27FC236}">
                <a16:creationId xmlns:a16="http://schemas.microsoft.com/office/drawing/2014/main" id="{2A1A05CC-EBC2-41D8-A826-6C52186099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13"/>
          <a:stretch/>
        </p:blipFill>
        <p:spPr bwMode="auto">
          <a:xfrm>
            <a:off x="7315200" y="310473"/>
            <a:ext cx="1587260" cy="161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33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011866-52C0-4DA7-8D6B-33AC88A7E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413" y="2662687"/>
            <a:ext cx="8596668" cy="1320800"/>
          </a:xfrm>
        </p:spPr>
        <p:txBody>
          <a:bodyPr>
            <a:normAutofit/>
          </a:bodyPr>
          <a:lstStyle/>
          <a:p>
            <a:r>
              <a:rPr lang="es-ES" sz="6000" b="1" dirty="0">
                <a:latin typeface="Josefin Sans" pitchFamily="2" charset="0"/>
              </a:rPr>
              <a:t>¡Gracias por su atención!</a:t>
            </a:r>
            <a:endParaRPr lang="es-AR" sz="6000" b="1" dirty="0">
              <a:latin typeface="Josefi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03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423B44-B326-4262-ABEF-146580754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latin typeface="Josefin Sans" pitchFamily="2" charset="0"/>
              </a:rPr>
              <a:t>Alternativas</a:t>
            </a:r>
            <a:endParaRPr lang="es-AR" b="1" dirty="0">
              <a:latin typeface="Josefin Sans" pitchFamily="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AF8BB7-FCF6-42AE-B92B-443254629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006" y="2070729"/>
            <a:ext cx="8596668" cy="1270508"/>
          </a:xfrm>
        </p:spPr>
        <p:txBody>
          <a:bodyPr numCol="2"/>
          <a:lstStyle/>
          <a:p>
            <a:pPr lvl="0"/>
            <a:r>
              <a:rPr lang="es-AR" dirty="0" err="1"/>
              <a:t>IMDb</a:t>
            </a:r>
            <a:endParaRPr lang="es-AR" dirty="0"/>
          </a:p>
          <a:p>
            <a:pPr lvl="0"/>
            <a:r>
              <a:rPr lang="es-AR" dirty="0"/>
              <a:t>Rotten </a:t>
            </a:r>
            <a:r>
              <a:rPr lang="es-AR" dirty="0" err="1"/>
              <a:t>Tomatoes</a:t>
            </a:r>
            <a:endParaRPr lang="es-AR" dirty="0"/>
          </a:p>
          <a:p>
            <a:pPr lvl="0">
              <a:lnSpc>
                <a:spcPct val="150000"/>
              </a:lnSpc>
            </a:pP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Movie</a:t>
            </a:r>
            <a:r>
              <a:rPr lang="es-AR" dirty="0"/>
              <a:t> </a:t>
            </a:r>
            <a:r>
              <a:rPr lang="es-AR" dirty="0" err="1"/>
              <a:t>Db</a:t>
            </a:r>
            <a:endParaRPr lang="es-AR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ECB0814F-20FC-415C-92D7-83355F497F0D}"/>
              </a:ext>
            </a:extLst>
          </p:cNvPr>
          <p:cNvSpPr txBox="1">
            <a:spLocks/>
          </p:cNvSpPr>
          <p:nvPr/>
        </p:nvSpPr>
        <p:spPr>
          <a:xfrm>
            <a:off x="1080006" y="4858867"/>
            <a:ext cx="6109360" cy="2141880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/>
              <a:t>Grupos de personas</a:t>
            </a:r>
          </a:p>
          <a:p>
            <a:pPr>
              <a:lnSpc>
                <a:spcPct val="150000"/>
              </a:lnSpc>
            </a:pPr>
            <a:r>
              <a:rPr lang="es-AR" dirty="0"/>
              <a:t>Revistas</a:t>
            </a:r>
          </a:p>
          <a:p>
            <a:r>
              <a:rPr lang="es-AR" dirty="0"/>
              <a:t>Conferencias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C7A7D60-7658-4F23-888B-D5F79195EB92}"/>
              </a:ext>
            </a:extLst>
          </p:cNvPr>
          <p:cNvSpPr txBox="1">
            <a:spLocks/>
          </p:cNvSpPr>
          <p:nvPr/>
        </p:nvSpPr>
        <p:spPr>
          <a:xfrm>
            <a:off x="677334" y="4215245"/>
            <a:ext cx="1539655" cy="6436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dirty="0">
                <a:latin typeface="Josefin Sans" pitchFamily="2" charset="0"/>
              </a:rPr>
              <a:t>Offline</a:t>
            </a:r>
            <a:endParaRPr lang="es-AR" sz="3200" dirty="0">
              <a:latin typeface="Josefin Sans" pitchFamily="2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CC9763F3-2EB0-4822-9E87-72DDF3CC1740}"/>
              </a:ext>
            </a:extLst>
          </p:cNvPr>
          <p:cNvSpPr txBox="1">
            <a:spLocks/>
          </p:cNvSpPr>
          <p:nvPr/>
        </p:nvSpPr>
        <p:spPr>
          <a:xfrm>
            <a:off x="677334" y="1427107"/>
            <a:ext cx="1617292" cy="5966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dirty="0">
                <a:latin typeface="Josefin Sans" pitchFamily="2" charset="0"/>
              </a:rPr>
              <a:t>Online</a:t>
            </a:r>
            <a:endParaRPr lang="es-AR" sz="3200" dirty="0">
              <a:latin typeface="Josefin Sans" pitchFamily="2" charset="0"/>
            </a:endParaRPr>
          </a:p>
        </p:txBody>
      </p:sp>
      <p:pic>
        <p:nvPicPr>
          <p:cNvPr id="1026" name="Picture 2" descr="Resultado de imagen para imdb">
            <a:extLst>
              <a:ext uri="{FF2B5EF4-FFF2-40B4-BE49-F238E27FC236}">
                <a16:creationId xmlns:a16="http://schemas.microsoft.com/office/drawing/2014/main" id="{5731BF5B-CB64-47E0-B35C-0E95E090B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235" y="314150"/>
            <a:ext cx="972628" cy="9726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n relacionada">
            <a:extLst>
              <a:ext uri="{FF2B5EF4-FFF2-40B4-BE49-F238E27FC236}">
                <a16:creationId xmlns:a16="http://schemas.microsoft.com/office/drawing/2014/main" id="{9D2C3F80-4042-4C1D-8061-8CC23DB5A7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" t="10445" r="2805" b="15433"/>
          <a:stretch/>
        </p:blipFill>
        <p:spPr bwMode="auto">
          <a:xfrm>
            <a:off x="7829729" y="1241242"/>
            <a:ext cx="1365521" cy="106775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n para the movie db">
            <a:extLst>
              <a:ext uri="{FF2B5EF4-FFF2-40B4-BE49-F238E27FC236}">
                <a16:creationId xmlns:a16="http://schemas.microsoft.com/office/drawing/2014/main" id="{44022735-E8EE-43B9-9A99-4B5031124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342" y="2578603"/>
            <a:ext cx="1089048" cy="10890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sultado de imagen para variety magazine">
            <a:extLst>
              <a:ext uri="{FF2B5EF4-FFF2-40B4-BE49-F238E27FC236}">
                <a16:creationId xmlns:a16="http://schemas.microsoft.com/office/drawing/2014/main" id="{F1704295-6D80-4EFF-8CBE-4C1D765E6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903" y="4313382"/>
            <a:ext cx="1945153" cy="66783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1040" name="Picture 16" descr="Resultado de imagen para movie con">
            <a:extLst>
              <a:ext uri="{FF2B5EF4-FFF2-40B4-BE49-F238E27FC236}">
                <a16:creationId xmlns:a16="http://schemas.microsoft.com/office/drawing/2014/main" id="{D14910A8-5B5A-49CA-8E9D-9742DEAAE4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41" t="9302" r="33807" b="48097"/>
          <a:stretch/>
        </p:blipFill>
        <p:spPr bwMode="auto">
          <a:xfrm>
            <a:off x="4810235" y="5013946"/>
            <a:ext cx="1198487" cy="10441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3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011866-52C0-4DA7-8D6B-33AC88A7E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0832"/>
          </a:xfrm>
        </p:spPr>
        <p:txBody>
          <a:bodyPr/>
          <a:lstStyle/>
          <a:p>
            <a:r>
              <a:rPr lang="es-ES" b="1" dirty="0">
                <a:latin typeface="Josefin Sans" pitchFamily="2" charset="0"/>
              </a:rPr>
              <a:t>Características</a:t>
            </a:r>
            <a:endParaRPr lang="es-AR" b="1" dirty="0">
              <a:latin typeface="Josefin Sans" pitchFamily="2" charset="0"/>
            </a:endParaRP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804A935E-6999-4299-8470-F9FA12995CD8}"/>
              </a:ext>
            </a:extLst>
          </p:cNvPr>
          <p:cNvSpPr txBox="1">
            <a:spLocks/>
          </p:cNvSpPr>
          <p:nvPr/>
        </p:nvSpPr>
        <p:spPr>
          <a:xfrm>
            <a:off x="677334" y="1330432"/>
            <a:ext cx="1919217" cy="6258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dirty="0">
                <a:latin typeface="Josefin Sans" pitchFamily="2" charset="0"/>
              </a:rPr>
              <a:t>Inicio</a:t>
            </a:r>
            <a:endParaRPr lang="es-AR" sz="3200" dirty="0">
              <a:latin typeface="Josefin Sans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939D97A-E9B0-48FA-955C-10C6D6C80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1" y="1956278"/>
            <a:ext cx="7474628" cy="423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11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939D97A-E9B0-48FA-955C-10C6D6C80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1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499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011866-52C0-4DA7-8D6B-33AC88A7E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latin typeface="Josefin Sans" pitchFamily="2" charset="0"/>
              </a:rPr>
              <a:t>Características</a:t>
            </a:r>
            <a:endParaRPr lang="es-AR" b="1" dirty="0">
              <a:latin typeface="Josefin Sans" pitchFamily="2" charset="0"/>
            </a:endParaRP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804A935E-6999-4299-8470-F9FA12995CD8}"/>
              </a:ext>
            </a:extLst>
          </p:cNvPr>
          <p:cNvSpPr txBox="1">
            <a:spLocks/>
          </p:cNvSpPr>
          <p:nvPr/>
        </p:nvSpPr>
        <p:spPr>
          <a:xfrm>
            <a:off x="677334" y="1330432"/>
            <a:ext cx="1919217" cy="6258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dirty="0">
                <a:latin typeface="Josefin Sans" pitchFamily="2" charset="0"/>
              </a:rPr>
              <a:t>Secciones</a:t>
            </a:r>
            <a:endParaRPr lang="es-AR" sz="3200" dirty="0">
              <a:latin typeface="Josefin Sans" pitchFamily="2" charset="0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F6C77ABA-021A-4D28-BCFD-A05C89837B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898"/>
          <a:stretch/>
        </p:blipFill>
        <p:spPr>
          <a:xfrm>
            <a:off x="781050" y="1930400"/>
            <a:ext cx="8096250" cy="387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8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D72CD84-C0C8-4537-8F4D-F91CE009D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1165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1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2.96296E-6 L 0 -0.66227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011866-52C0-4DA7-8D6B-33AC88A7E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latin typeface="Josefin Sans" pitchFamily="2" charset="0"/>
              </a:rPr>
              <a:t>Características</a:t>
            </a:r>
            <a:endParaRPr lang="es-AR" b="1" dirty="0">
              <a:latin typeface="Josefin Sans" pitchFamily="2" charset="0"/>
            </a:endParaRP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804A935E-6999-4299-8470-F9FA12995CD8}"/>
              </a:ext>
            </a:extLst>
          </p:cNvPr>
          <p:cNvSpPr txBox="1">
            <a:spLocks/>
          </p:cNvSpPr>
          <p:nvPr/>
        </p:nvSpPr>
        <p:spPr>
          <a:xfrm>
            <a:off x="677334" y="1330432"/>
            <a:ext cx="3032024" cy="6258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dirty="0">
                <a:latin typeface="Josefin Sans" pitchFamily="2" charset="0"/>
              </a:rPr>
              <a:t>Detalle de post</a:t>
            </a:r>
            <a:endParaRPr lang="es-AR" sz="3200" dirty="0">
              <a:latin typeface="Josefin Sans" pitchFamily="2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EA34157-D1C0-4F5B-9A5C-D4ACF3D80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57" y="1956278"/>
            <a:ext cx="7400464" cy="419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8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945897E-27F4-4742-8A00-2876D1ADC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1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38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519</TotalTime>
  <Words>214</Words>
  <Application>Microsoft Office PowerPoint</Application>
  <PresentationFormat>Panorámica</PresentationFormat>
  <Paragraphs>66</Paragraphs>
  <Slides>26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3" baseType="lpstr">
      <vt:lpstr>Adobe Song Std L</vt:lpstr>
      <vt:lpstr>Arial</vt:lpstr>
      <vt:lpstr>Josefin Sans</vt:lpstr>
      <vt:lpstr>Wingdings 3</vt:lpstr>
      <vt:lpstr>Trebuchet MS</vt:lpstr>
      <vt:lpstr>Calibri</vt:lpstr>
      <vt:lpstr>Faceta</vt:lpstr>
      <vt:lpstr>The Movies of our Lives </vt:lpstr>
      <vt:lpstr>Introducción</vt:lpstr>
      <vt:lpstr>Alternativas</vt:lpstr>
      <vt:lpstr>Características</vt:lpstr>
      <vt:lpstr>Presentación de PowerPoint</vt:lpstr>
      <vt:lpstr>Características</vt:lpstr>
      <vt:lpstr>Presentación de PowerPoint</vt:lpstr>
      <vt:lpstr>Características</vt:lpstr>
      <vt:lpstr>Presentación de PowerPoint</vt:lpstr>
      <vt:lpstr>Presentación de PowerPoint</vt:lpstr>
      <vt:lpstr>Características</vt:lpstr>
      <vt:lpstr>Presentación de PowerPoint</vt:lpstr>
      <vt:lpstr>Presentación de PowerPoint</vt:lpstr>
      <vt:lpstr>Funcionalidades</vt:lpstr>
      <vt:lpstr>Funcionalidades</vt:lpstr>
      <vt:lpstr>Características</vt:lpstr>
      <vt:lpstr>Presentación de PowerPoint</vt:lpstr>
      <vt:lpstr>Características</vt:lpstr>
      <vt:lpstr>Características</vt:lpstr>
      <vt:lpstr>Presentación de PowerPoint</vt:lpstr>
      <vt:lpstr>Características</vt:lpstr>
      <vt:lpstr>Tecnologías</vt:lpstr>
      <vt:lpstr>Desafíos técnicos</vt:lpstr>
      <vt:lpstr>Aprendimos…</vt:lpstr>
      <vt:lpstr>No llegamos…</vt:lpstr>
      <vt:lpstr>¡Gracias por su atención!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Movies of our Lives </dc:title>
  <dc:creator>Alejandro Barsotti</dc:creator>
  <cp:lastModifiedBy>Alejandro Barsotti</cp:lastModifiedBy>
  <cp:revision>28</cp:revision>
  <dcterms:created xsi:type="dcterms:W3CDTF">2017-06-25T01:13:16Z</dcterms:created>
  <dcterms:modified xsi:type="dcterms:W3CDTF">2017-06-26T03:33:34Z</dcterms:modified>
</cp:coreProperties>
</file>